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1036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3223-02C0-A4F3-4D21-1B9C074F3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ECC34-0509-FF18-FAD4-A312D57D9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0D90D-FA8F-B21F-4689-F1FB2A1B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54F2E-C2B9-79DE-A60A-230AF4E8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A4E6A-6ED5-BB94-E63D-BC2BB11B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91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7E87-B26F-6A71-0430-F32EB16E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E8D34-F5A9-DD06-F86D-A4CC4E415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4D1E1-028B-D047-6323-4300B39E6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E137-FEBA-E2F2-FD4A-7E43AD17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AAC72-CCB5-ACAE-757D-1D232BD6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1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3D4C4-B3E6-296B-B876-882B7D9F0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5267E-83F3-0366-E752-926AF1DA0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2B382-EFAC-4D28-8C04-81A2C4AA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A3664-1759-258B-52C1-770B686EB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B8FD-F742-9FC7-6C7E-B30C21AF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9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A2B46-935E-FCBF-C76F-46FF3F98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2203-8AE8-FB6A-55B7-4B4AE409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11885-E5EB-E2D6-DEE0-60C3FD0F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A1109-973F-8A1C-FE2C-2C100AD9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D0603-E1CD-8DEA-C9F0-1E5D7E5C0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8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B3CD-449F-515D-967C-BB6E5903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E337B-13D5-4C2C-177C-7FFB2421C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9C6B6-D100-E182-FF81-C8932285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F5F30-F10D-3556-F030-50B28A314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DE4FF-8BA5-2093-493C-FBFCD30C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8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4C73-3268-6540-DEF2-338DFEAF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E36AC-309E-963D-2203-680614949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94D5C-E484-7EFB-314A-B5197153D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9A9EB-42C8-F82A-D007-42411DBB7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57E3F-0863-1526-29F2-3D00D48E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70568-3986-3B7E-B71B-C7ED21DE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7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32DD-723E-4FD1-A804-36BE4CBA2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4E43C-24A7-59C9-448C-4D6DCE358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8C4DF-B4A7-3631-292B-A33DA2588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FD3E6-54E1-432C-B1C0-57ECCF05C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7A196-BE41-4129-A3EA-DE3B05B20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E69BF-54AF-0975-011A-435B44C6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0117-4F40-6C06-7A5C-8E594071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F6FF3-2CFF-F5C1-6910-9D1646DE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6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F00A-A4C0-27C1-C7CA-1DC81AFF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70528-2EAD-D63D-340F-6D3DA67B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A478B-E227-0D56-82FF-C3BB0057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FE63F-0939-25BE-37EA-09E330E6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3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28A1C-C122-BEB6-9807-942BA7EA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455FC-DA58-B902-C8BF-538E227B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D57AC-E358-B96C-8589-6661BE5F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4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A0E2-31D1-8D96-61B5-ECC5CEC0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B9DA6-AF47-B7E8-6041-B18D5914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2D8B4-53CD-E8B2-EB7A-928E1EB9E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D134D-4B96-23EE-6A28-787A4A0AB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E7814-1D4E-A198-4884-D807CC9F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D7463-A918-A569-3840-F814909E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33CB-F92E-CA40-A658-DB9D475A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03EAEE-DF48-65C3-17D0-04E2210426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8504E-DF4C-07AC-DA3F-D7965F909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0144D-56DC-9CFD-217A-60F91B12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BFF4F-F07B-EC60-E3A5-5C5CE6B3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98FA6-D8E4-CFAA-42F0-21434E19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8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3F74D8-39B9-AB23-75F4-4D2222AE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38214-F533-9675-16E7-8444D0FCA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79CA2-54D2-5E5B-2BDA-5C3B5CB70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6E016-1E27-46F1-A396-E9F7371FF7D5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1AF3-00D4-B6E4-CD69-54E220713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590BC-A29E-EEEE-AC45-87EF6C5A7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3E7FE-6917-4F1C-83E5-9835D1072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1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6979-23DE-F9E8-9A94-E8308176A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E186D-EA04-F992-D133-7DD203B9F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20617-7973-4FF0-338F-1ADA3519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" y="3578"/>
            <a:ext cx="12189139" cy="68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62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0810-85E3-3D1C-BA1D-10EC4E47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98E3D-586B-3205-EBA1-360716B14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2096"/>
            <a:ext cx="12251253" cy="6890096"/>
          </a:xfrm>
        </p:spPr>
      </p:pic>
    </p:spTree>
    <p:extLst>
      <p:ext uri="{BB962C8B-B14F-4D97-AF65-F5344CB8AC3E}">
        <p14:creationId xmlns:p14="http://schemas.microsoft.com/office/powerpoint/2010/main" val="96459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5082-DB9A-1AED-A47C-98F1BA2A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E73E4-853F-9E61-8569-BE5A7CE42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6176" cy="6858000"/>
          </a:xfrm>
        </p:spPr>
      </p:pic>
    </p:spTree>
    <p:extLst>
      <p:ext uri="{BB962C8B-B14F-4D97-AF65-F5344CB8AC3E}">
        <p14:creationId xmlns:p14="http://schemas.microsoft.com/office/powerpoint/2010/main" val="1326879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DE37-D9E7-8D53-46DA-3FEECA66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DAC26-DCA0-C708-16FC-6D448389F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E1D17-362C-C995-77B8-F1540EB46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" y="31575"/>
            <a:ext cx="12186276" cy="67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1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1336-833F-5A4B-997E-F26AA305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51735-6061-7AC3-BAC0-A310DDB6A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85" y="-18943"/>
            <a:ext cx="12193485" cy="6876944"/>
          </a:xfrm>
        </p:spPr>
      </p:pic>
    </p:spTree>
    <p:extLst>
      <p:ext uri="{BB962C8B-B14F-4D97-AF65-F5344CB8AC3E}">
        <p14:creationId xmlns:p14="http://schemas.microsoft.com/office/powerpoint/2010/main" val="321651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E82DA-1DAB-304A-AE0E-D6592821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1537D-C746-BAFA-1509-189A902C6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BE8D2-EE76-D098-BCB2-9FB66539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" y="47451"/>
            <a:ext cx="12167225" cy="67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9B0-E4C1-A9FA-92A0-38E045DA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E35C-5E05-713C-BE6B-023995B03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F6E3-7027-8331-B898-25578D84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12"/>
            <a:ext cx="12192000" cy="67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8858-B1EE-C76F-FE9A-AACB71DF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4407-5179-F38A-F7E8-4482D8887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AB9BC-EF0C-89AB-F2FB-A13952A4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8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7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BED1-6FD7-D307-50A0-69940752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D000-847C-F556-4B98-5F2DF4F6E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F2FF4-3D9B-4FDE-5FAF-DB890ADA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AEA4-3C48-A3EA-D191-EB562E77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3BB57-F1D1-2C28-D6F0-B03963D7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6F815-E4C6-61DE-F5D2-0BABEC7C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5" y="1"/>
            <a:ext cx="12071970" cy="67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1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D61E-6BA5-8888-CAA0-553730A9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4276F-112F-3E79-0838-B88AA935A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9D929-2421-D5AE-6409-CBFDAD06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" y="53801"/>
            <a:ext cx="12167225" cy="67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9D11-DB2B-2738-510C-5D0ED25A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16647-0DC6-61DE-23AD-9BFDEEB50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910" y="0"/>
            <a:ext cx="12211910" cy="6858000"/>
          </a:xfrm>
        </p:spPr>
      </p:pic>
    </p:spTree>
    <p:extLst>
      <p:ext uri="{BB962C8B-B14F-4D97-AF65-F5344CB8AC3E}">
        <p14:creationId xmlns:p14="http://schemas.microsoft.com/office/powerpoint/2010/main" val="282359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A48C-98E5-8E58-A151-DD3A4B18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D6092-74B5-308E-C624-8A2BC4BBA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3F628-6E2D-373E-1774-437FA279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" y="22050"/>
            <a:ext cx="12148174" cy="68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0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0F81-24DA-DA2B-D9EC-25703AF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8B05A4-F857-E324-D542-15DDBC4B3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6" y="0"/>
            <a:ext cx="12185314" cy="6858000"/>
          </a:xfrm>
        </p:spPr>
      </p:pic>
    </p:spTree>
    <p:extLst>
      <p:ext uri="{BB962C8B-B14F-4D97-AF65-F5344CB8AC3E}">
        <p14:creationId xmlns:p14="http://schemas.microsoft.com/office/powerpoint/2010/main" val="93710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89E2-0CCF-3D37-6DB5-776B2D06F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2C85F-9586-F999-6165-9E1AA4F632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C8D33-D154-57D2-BC7D-A9E89AEB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44276"/>
            <a:ext cx="12160875" cy="676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8E19-872F-4C2A-A602-A8A02AFC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7ACBD-D86C-035A-D6BC-4B98252D8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811" y="0"/>
            <a:ext cx="12218811" cy="6858000"/>
          </a:xfrm>
        </p:spPr>
      </p:pic>
    </p:spTree>
    <p:extLst>
      <p:ext uri="{BB962C8B-B14F-4D97-AF65-F5344CB8AC3E}">
        <p14:creationId xmlns:p14="http://schemas.microsoft.com/office/powerpoint/2010/main" val="133264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3BB6-787B-AEE0-2146-60FF674B7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00DF4-8463-AE41-F7D1-20FC714E8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AEDC2-3E04-0A48-C153-F9A59722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9"/>
            <a:ext cx="12192000" cy="67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4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6F88-581D-B9AE-C0C8-69D1FC392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C0B63-32E0-B13D-8B24-EC9F5F6D61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F272B-A762-7E72-ED7A-6EC6FA0D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75"/>
            <a:ext cx="12192000" cy="67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1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504C-2F23-90B1-9A03-49ABE14E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EB994-8570-F293-30E9-23B05C559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986"/>
            <a:ext cx="12178699" cy="6863985"/>
          </a:xfrm>
        </p:spPr>
      </p:pic>
    </p:spTree>
    <p:extLst>
      <p:ext uri="{BB962C8B-B14F-4D97-AF65-F5344CB8AC3E}">
        <p14:creationId xmlns:p14="http://schemas.microsoft.com/office/powerpoint/2010/main" val="376079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4BBC-53A3-EA09-BAF2-D438E524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C0FC5-0B08-06C5-388F-D8BE14CD2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2951"/>
            <a:ext cx="12192000" cy="6815049"/>
          </a:xfrm>
        </p:spPr>
      </p:pic>
    </p:spTree>
    <p:extLst>
      <p:ext uri="{BB962C8B-B14F-4D97-AF65-F5344CB8AC3E}">
        <p14:creationId xmlns:p14="http://schemas.microsoft.com/office/powerpoint/2010/main" val="366572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Phuc</dc:creator>
  <cp:lastModifiedBy>Nguyen Phuc</cp:lastModifiedBy>
  <cp:revision>1</cp:revision>
  <dcterms:created xsi:type="dcterms:W3CDTF">2024-01-24T18:10:35Z</dcterms:created>
  <dcterms:modified xsi:type="dcterms:W3CDTF">2024-01-24T18:24:44Z</dcterms:modified>
</cp:coreProperties>
</file>